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1" r:id="rId4"/>
    <p:sldId id="283" r:id="rId5"/>
    <p:sldId id="282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9B51-A763-4DAA-BD59-A77339B72A13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784E-39FB-40C4-9EFB-35D6DB8A95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1825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9B51-A763-4DAA-BD59-A77339B72A13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784E-39FB-40C4-9EFB-35D6DB8A95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0984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9B51-A763-4DAA-BD59-A77339B72A13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784E-39FB-40C4-9EFB-35D6DB8A95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53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9B51-A763-4DAA-BD59-A77339B72A13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784E-39FB-40C4-9EFB-35D6DB8A95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1005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9B51-A763-4DAA-BD59-A77339B72A13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784E-39FB-40C4-9EFB-35D6DB8A95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9708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9B51-A763-4DAA-BD59-A77339B72A13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784E-39FB-40C4-9EFB-35D6DB8A95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8324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9B51-A763-4DAA-BD59-A77339B72A13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784E-39FB-40C4-9EFB-35D6DB8A95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334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9B51-A763-4DAA-BD59-A77339B72A13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784E-39FB-40C4-9EFB-35D6DB8A95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913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9B51-A763-4DAA-BD59-A77339B72A13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784E-39FB-40C4-9EFB-35D6DB8A95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539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9B51-A763-4DAA-BD59-A77339B72A13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784E-39FB-40C4-9EFB-35D6DB8A95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4246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9B51-A763-4DAA-BD59-A77339B72A13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784E-39FB-40C4-9EFB-35D6DB8A95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442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chemeClr val="accent4">
                <a:lumMod val="20000"/>
                <a:lumOff val="80000"/>
              </a:schemeClr>
            </a:gs>
            <a:gs pos="100000">
              <a:schemeClr val="accent2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99B51-A763-4DAA-BD59-A77339B72A13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3784E-39FB-40C4-9EFB-35D6DB8A95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772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cristian.alvarez@colegiosanandres.c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esús, Rey y centro del univer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55" y="2060812"/>
            <a:ext cx="5317791" cy="39032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Jesús de Nazaret”: hechos sorprendentes de la producción que fue  recomendada por el papa Pablo VI e hizo a Robert Powell sinónimo de  Jesucristo | &amp;quot;Jesus of Nazareth&amp;quot; | Semana Santa |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627" y="2060812"/>
            <a:ext cx="4565174" cy="45651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430548" y="559690"/>
            <a:ext cx="7492820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REINO DE DIOS EN NUESTRAS VIDAS</a:t>
            </a:r>
          </a:p>
        </p:txBody>
      </p:sp>
    </p:spTree>
    <p:extLst>
      <p:ext uri="{BB962C8B-B14F-4D97-AF65-F5344CB8AC3E}">
        <p14:creationId xmlns:p14="http://schemas.microsoft.com/office/powerpoint/2010/main" val="233029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68573" y="440749"/>
            <a:ext cx="6096000" cy="14096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highlight>
                  <a:srgbClr val="C0C0C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Reino de los Cielos se parece a un tesoro escondido en un campo; un hombre lo encuentra, lo vuelve a esconder, y lleno de alegría, vende todo lo que posee y compra el campo.</a:t>
            </a:r>
            <a:endParaRPr lang="es-E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Parábola del tesoro escondi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474" y="1945901"/>
            <a:ext cx="6077803" cy="45349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33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59642" y="454396"/>
            <a:ext cx="4471916" cy="17389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Reino de los Cielos se parece también a un negociante que se dedicaba a buscar perlas finas; y al encontrar una de gran valor, fue a vender todo lo que tenía y la compró.</a:t>
            </a:r>
            <a:endParaRPr lang="es-E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Escuchemos para entender el significado (Marcos 7:14) | Senc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680" y="842749"/>
            <a:ext cx="5715000" cy="5715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92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22711" y="456340"/>
            <a:ext cx="6096000" cy="17389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Reino de los Cielos se parece también a una red que se echa al mar y recoge toda clase de peces.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está llena, los pescadores la sacan a la orilla y, sentándose, recogen lo bueno en canastas y tiran lo que no sirve</a:t>
            </a:r>
            <a:r>
              <a:rPr lang="es-ES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La Red Barredera y las religiones ¿Como le afecta a Usted? -  buscadores-del-reino-del-padre.over-blo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53" y="276630"/>
            <a:ext cx="4907744" cy="58425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53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32345" y="1577713"/>
            <a:ext cx="32982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«Todo escriba convertido en discípulo del Reino de los Cielos se parece a un dueño de casa que saca de sus reservas lo nuevo y lo viejo».</a:t>
            </a:r>
            <a:endParaRPr lang="es-ES" sz="2000" dirty="0"/>
          </a:p>
        </p:txBody>
      </p:sp>
      <p:pic>
        <p:nvPicPr>
          <p:cNvPr id="11266" name="Picture 2" descr="ZAQUEO SE ENCUENTRA CON JESÚS – Lucas 19: 1-10 | Caminando con Yeshua (Jesús)  – Historias bíblicas para los Niñ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998" y="330957"/>
            <a:ext cx="7674592" cy="575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75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958687" y="662960"/>
            <a:ext cx="6096000" cy="56072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TRABAJO EVALUADO.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Elije una de las parábolas.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Explica qué sentido tiene esa historia en tu vida.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Jesús compara a veces el reino con un tesoro ¿Cuál es tu tesoro en estos momentos?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Envía las respuestas a </a:t>
            </a:r>
            <a:r>
              <a:rPr lang="es-ES" sz="2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cristian.alvarez@colegiosanandres.cl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al 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+56964093185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Hasta el día viernes 20 de agosto.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2" y="662960"/>
            <a:ext cx="4549676" cy="42438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5752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73" y="216975"/>
            <a:ext cx="11249125" cy="64782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007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 rot="21059424">
            <a:off x="373038" y="599898"/>
            <a:ext cx="6096000" cy="35246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b="1" u="sng" dirty="0">
                <a:solidFill>
                  <a:srgbClr val="20212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¿QUÉ SIGNIFICA REINO EN LA BIBLIA?</a:t>
            </a:r>
            <a:endParaRPr lang="es-ES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solidFill>
                  <a:srgbClr val="20212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2800" dirty="0">
                <a:solidFill>
                  <a:srgbClr val="20212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En teología, el concepto Reino de Dios o Reino de Los Cielos (en griego βα</a:t>
            </a:r>
            <a:r>
              <a:rPr lang="es-ES" sz="2800" dirty="0" err="1">
                <a:solidFill>
                  <a:srgbClr val="20212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σιλεί</a:t>
            </a:r>
            <a:r>
              <a:rPr lang="es-ES" sz="2800" dirty="0">
                <a:solidFill>
                  <a:srgbClr val="20212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α τοῦ θεοῦ basileia tou theou) es un reino en el cual Dios es el gobernante y juez, cuya sede es el cielo.</a:t>
            </a:r>
            <a:endParaRPr lang="es-E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763904" y="4116046"/>
            <a:ext cx="6096000" cy="26847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PADRE NUESTRO</a:t>
            </a:r>
            <a:endParaRPr lang="es-ES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ea typeface="Calibri" panose="020F0502020204030204" pitchFamily="34" charset="0"/>
                <a:cs typeface="Times New Roman" panose="02020603050405020304" pitchFamily="18" charset="0"/>
              </a:rPr>
              <a:t>…QUE VENGA A NOSTROS TU REINO 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dirty="0">
                <a:ea typeface="Calibri" panose="020F0502020204030204" pitchFamily="34" charset="0"/>
                <a:cs typeface="Times New Roman" panose="02020603050405020304" pitchFamily="18" charset="0"/>
              </a:rPr>
              <a:t>…QUE SE HAGA TU VOLUNTAD, EN LA TIERRA COMO EN EL CIELO …</a:t>
            </a:r>
          </a:p>
        </p:txBody>
      </p:sp>
    </p:spTree>
    <p:extLst>
      <p:ext uri="{BB962C8B-B14F-4D97-AF65-F5344CB8AC3E}">
        <p14:creationId xmlns:p14="http://schemas.microsoft.com/office/powerpoint/2010/main" val="258805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tos de Cielo paraiso de stock, Cielo paraiso imágenes libres de derechos  |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4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 rot="423800">
            <a:off x="3153804" y="621202"/>
            <a:ext cx="6083623" cy="55988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LAS PARÁBOLAS DEL REINO</a:t>
            </a:r>
          </a:p>
          <a:p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 parábola designa una forma literaria que consiste en un relato figurado del cual, por analogía o semejanza, se deriva una enseñanza relativa a un tema que no es el explícito. Es, en esencia, un relato simbólico o una comparación basada en una observación verosímil.</a:t>
            </a:r>
          </a:p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La parábola tiene un fin didáctico y podemos encontrar un ejemplo de ella en los evangelios cristianos, donde Jesús narra muchas parábolas como enseñanzas al pueblo.</a:t>
            </a:r>
            <a:endParaRPr lang="es-ES" sz="240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0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esus predicando 5 - MV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5" y="259308"/>
            <a:ext cx="7206018" cy="45037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7806519" y="259308"/>
            <a:ext cx="4107977" cy="62671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entender un texto nos debemos ubicar en el contexto, tiempo, lugar, cultura, lengua, a quién le está hablando.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 Jesús debemos decir que hay cuatro evangelios MATEO, MARCOS, LUCAS, JUAN.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MATEO, está dirigido a judíos, utiliza un modo para que ellos entiendan. El uso y recurso del REINO DE DIOS, es comprensible para ellos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34439" y="5199930"/>
            <a:ext cx="6173870" cy="942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ES" sz="5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texto y su contexto</a:t>
            </a:r>
          </a:p>
        </p:txBody>
      </p:sp>
    </p:spTree>
    <p:extLst>
      <p:ext uri="{BB962C8B-B14F-4D97-AF65-F5344CB8AC3E}">
        <p14:creationId xmlns:p14="http://schemas.microsoft.com/office/powerpoint/2010/main" val="331138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36812" y="315892"/>
            <a:ext cx="6164239" cy="602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Aquel día, Jesús salió de la casa y se sentó a orillas del mar.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gran multitud se reunió junto a él, de manera que debió subir a una barca y sentarse en ella, mientras la multitud permanecía en la costa.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Entonces él les habló extensamente por medio de parábolas. Les decía: «El sembrador salió a sembrar.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esparcir las semillas, algunas cayeron al borde del camino y los pájaros las comieron.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Otras cayeron en terreno pedregoso, donde no había mucha tierra, y brotaron en seguida, porque la tierra era poco profunda; pero cuando salió el sol, se quemaron y, por falta de raíz, se secaron.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Otras cayeron entre espinas, y estas, al crecer, las ahogaron.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Otras cayeron en tierra buena y dieron fruto: unas cien, otras sesenta, otras treinta.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¡El que tenga oídos, que oiga!».</a:t>
            </a:r>
            <a:endParaRPr lang="es-E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728" y="2119117"/>
            <a:ext cx="4909417" cy="24136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805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45958" y="177421"/>
            <a:ext cx="5513695" cy="63494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les propuso otra parábola: «El Reino de los Cielos se parece a un hombre que sembró buena semilla en su campo; pero mientras todos dormían vino su enemigo, sembró cizaña en medio del trigo y se fue.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creció el trigo y aparecieron las espigas, también apareció la cizaña.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peones fueron a ver entonces al propietario y le dijeron: «Señor, ¿no habías sembrado buena semilla en tu campo? ¿Cómo es que ahora hay cizaña en él?.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les respondió: «Esto lo ha hecho algún enemigo». Los peones replicaron: «¿Quieres que vayamos a arrancarla?».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«No, les dijo el dueño, porque al arrancar la cizaña, corren el peligro de arrancar también el trigo.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Dejen que crezcan juntos hasta la cosecha, y entonces diré a los cosechadores: Arranquen primero la cizaña y átenla en manojos para quemarla, y luego recojan el trigo en mi granero».</a:t>
            </a:r>
            <a:endParaRPr lang="es-E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LA PARÁBOLA DEL TRIGO Y LA CIZAÑA – Matthew 13 | Caminando con Yeshua  (Jesús) – Historias bíblicas para los Niñ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7" y="1310184"/>
            <a:ext cx="5736837" cy="461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56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41528" y="1267390"/>
            <a:ext cx="3189028" cy="43735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También les propuso otra parábola: «El Reino de los Cielos se parece a un grano de mostaza que un hombre sembró en su campo.</a:t>
            </a: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realidad, esta es la más pequeña de las semillas, pero cuando crece es la más grande de las hortalizas y se convierte en un arbusto, de tal manera que los pájaros del cielo van a cobijarse en sus ramas».</a:t>
            </a:r>
            <a:endParaRPr lang="es-E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321" y="1394526"/>
            <a:ext cx="6505434" cy="32184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425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545540" y="304271"/>
            <a:ext cx="6096000" cy="139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highlight>
                  <a:srgbClr val="FF00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Después les dijo esta otra parábola: «El Reino de los Cielos se parece a un poco de levadura que una mujer mezcla con gran cantidad de harina, hasta que fermenta toda la masa».</a:t>
            </a:r>
            <a:endParaRPr lang="es-E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La parábola de la levadura-Mateo 13:33; Lucas 13:20-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30" y="1902317"/>
            <a:ext cx="8265144" cy="46555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13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3406</TotalTime>
  <Words>675</Words>
  <Application>Microsoft Office PowerPoint</Application>
  <PresentationFormat>Panorámica</PresentationFormat>
  <Paragraphs>50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</dc:creator>
  <cp:lastModifiedBy>crist</cp:lastModifiedBy>
  <cp:revision>36</cp:revision>
  <dcterms:created xsi:type="dcterms:W3CDTF">2021-03-15T08:53:27Z</dcterms:created>
  <dcterms:modified xsi:type="dcterms:W3CDTF">2021-08-13T16:55:42Z</dcterms:modified>
</cp:coreProperties>
</file>